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61A22-1AAE-4BBB-9253-140A20EFF5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80BCDE-F49B-446A-8EA2-A9D83693C632}">
      <dgm:prSet/>
      <dgm:spPr/>
      <dgm:t>
        <a:bodyPr/>
        <a:lstStyle/>
        <a:p>
          <a:r>
            <a:rPr lang="en-US" dirty="0"/>
            <a:t>OCEANSIDE</a:t>
          </a:r>
        </a:p>
      </dgm:t>
    </dgm:pt>
    <dgm:pt modelId="{10C35A99-E111-44C3-957A-F400CC016897}" type="parTrans" cxnId="{774EACAF-8271-49C8-9E95-ED67A3E0EE1F}">
      <dgm:prSet/>
      <dgm:spPr/>
      <dgm:t>
        <a:bodyPr/>
        <a:lstStyle/>
        <a:p>
          <a:endParaRPr lang="en-US"/>
        </a:p>
      </dgm:t>
    </dgm:pt>
    <dgm:pt modelId="{7FED01ED-2A54-45B7-9601-E2669BAB3A1A}" type="sibTrans" cxnId="{774EACAF-8271-49C8-9E95-ED67A3E0EE1F}">
      <dgm:prSet/>
      <dgm:spPr/>
      <dgm:t>
        <a:bodyPr/>
        <a:lstStyle/>
        <a:p>
          <a:endParaRPr lang="en-US"/>
        </a:p>
      </dgm:t>
    </dgm:pt>
    <dgm:pt modelId="{AC4E4F28-B996-4FBA-A5AE-96004F6EC1D9}">
      <dgm:prSet/>
      <dgm:spPr/>
      <dgm:t>
        <a:bodyPr/>
        <a:lstStyle/>
        <a:p>
          <a:r>
            <a:rPr lang="en-US" dirty="0"/>
            <a:t>NETARTS</a:t>
          </a:r>
        </a:p>
      </dgm:t>
    </dgm:pt>
    <dgm:pt modelId="{0BDBDD47-CBE7-4B35-AAE2-36DD4E1692F8}" type="parTrans" cxnId="{5D90B276-77D2-4518-BBB1-613E63BEF4B5}">
      <dgm:prSet/>
      <dgm:spPr/>
      <dgm:t>
        <a:bodyPr/>
        <a:lstStyle/>
        <a:p>
          <a:endParaRPr lang="en-US"/>
        </a:p>
      </dgm:t>
    </dgm:pt>
    <dgm:pt modelId="{91830C72-3C0F-47D2-B4AB-C4EBD09CCCF1}" type="sibTrans" cxnId="{5D90B276-77D2-4518-BBB1-613E63BEF4B5}">
      <dgm:prSet/>
      <dgm:spPr/>
      <dgm:t>
        <a:bodyPr/>
        <a:lstStyle/>
        <a:p>
          <a:endParaRPr lang="en-US"/>
        </a:p>
      </dgm:t>
    </dgm:pt>
    <dgm:pt modelId="{A11999A7-DB09-486F-90DE-21651D29D234}">
      <dgm:prSet/>
      <dgm:spPr/>
      <dgm:t>
        <a:bodyPr/>
        <a:lstStyle/>
        <a:p>
          <a:r>
            <a:rPr lang="en-US" dirty="0"/>
            <a:t>PACIFIC CITY/WOODS</a:t>
          </a:r>
        </a:p>
      </dgm:t>
    </dgm:pt>
    <dgm:pt modelId="{E6C69E5A-1AB3-40C4-8F47-D357D62AE6CC}" type="parTrans" cxnId="{FCFCA811-34C7-453D-8457-605CC8222823}">
      <dgm:prSet/>
      <dgm:spPr/>
      <dgm:t>
        <a:bodyPr/>
        <a:lstStyle/>
        <a:p>
          <a:endParaRPr lang="en-US"/>
        </a:p>
      </dgm:t>
    </dgm:pt>
    <dgm:pt modelId="{29510A8B-A564-4FFB-A47D-6864A4EEA124}" type="sibTrans" cxnId="{FCFCA811-34C7-453D-8457-605CC8222823}">
      <dgm:prSet/>
      <dgm:spPr/>
      <dgm:t>
        <a:bodyPr/>
        <a:lstStyle/>
        <a:p>
          <a:endParaRPr lang="en-US"/>
        </a:p>
      </dgm:t>
    </dgm:pt>
    <dgm:pt modelId="{148430A6-5D2A-4D18-9C63-CB14151578A3}">
      <dgm:prSet/>
      <dgm:spPr/>
      <dgm:t>
        <a:bodyPr/>
        <a:lstStyle/>
        <a:p>
          <a:r>
            <a:rPr lang="en-US" dirty="0"/>
            <a:t>NESKOWIN</a:t>
          </a:r>
        </a:p>
      </dgm:t>
    </dgm:pt>
    <dgm:pt modelId="{B2F23B66-FB28-45D6-9306-D2FDCCAE22A7}" type="parTrans" cxnId="{FAFED0A8-9831-45CF-B50F-1FA7CA0678E7}">
      <dgm:prSet/>
      <dgm:spPr/>
      <dgm:t>
        <a:bodyPr/>
        <a:lstStyle/>
        <a:p>
          <a:endParaRPr lang="en-US"/>
        </a:p>
      </dgm:t>
    </dgm:pt>
    <dgm:pt modelId="{9F862700-265E-4575-80D3-257B32222F87}" type="sibTrans" cxnId="{FAFED0A8-9831-45CF-B50F-1FA7CA0678E7}">
      <dgm:prSet/>
      <dgm:spPr/>
      <dgm:t>
        <a:bodyPr/>
        <a:lstStyle/>
        <a:p>
          <a:endParaRPr lang="en-US"/>
        </a:p>
      </dgm:t>
    </dgm:pt>
    <dgm:pt modelId="{128A3040-95C4-4CCA-9DDF-E46314617F8C}" type="pres">
      <dgm:prSet presAssocID="{DBE61A22-1AAE-4BBB-9253-140A20EFF561}" presName="linear" presStyleCnt="0">
        <dgm:presLayoutVars>
          <dgm:animLvl val="lvl"/>
          <dgm:resizeHandles val="exact"/>
        </dgm:presLayoutVars>
      </dgm:prSet>
      <dgm:spPr/>
    </dgm:pt>
    <dgm:pt modelId="{38E74C28-53AC-4C64-BE15-B06AC9170493}" type="pres">
      <dgm:prSet presAssocID="{7380BCDE-F49B-446A-8EA2-A9D83693C6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646193-9FB3-41D5-9509-FDC224E59AB2}" type="pres">
      <dgm:prSet presAssocID="{7FED01ED-2A54-45B7-9601-E2669BAB3A1A}" presName="spacer" presStyleCnt="0"/>
      <dgm:spPr/>
    </dgm:pt>
    <dgm:pt modelId="{AF989D31-3891-412C-AF25-40ECDEB2DE88}" type="pres">
      <dgm:prSet presAssocID="{AC4E4F28-B996-4FBA-A5AE-96004F6EC1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2D154C-E680-4C56-8FE1-B44454085D1D}" type="pres">
      <dgm:prSet presAssocID="{91830C72-3C0F-47D2-B4AB-C4EBD09CCCF1}" presName="spacer" presStyleCnt="0"/>
      <dgm:spPr/>
    </dgm:pt>
    <dgm:pt modelId="{3E06F48B-94C6-4EFC-AD1B-53854CE59F45}" type="pres">
      <dgm:prSet presAssocID="{A11999A7-DB09-486F-90DE-21651D29D2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769865-C7D4-441E-85CA-A7AAC49B97AD}" type="pres">
      <dgm:prSet presAssocID="{29510A8B-A564-4FFB-A47D-6864A4EEA124}" presName="spacer" presStyleCnt="0"/>
      <dgm:spPr/>
    </dgm:pt>
    <dgm:pt modelId="{2E5557DE-7293-45F1-B806-965FE42304C9}" type="pres">
      <dgm:prSet presAssocID="{148430A6-5D2A-4D18-9C63-CB14151578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FCA811-34C7-453D-8457-605CC8222823}" srcId="{DBE61A22-1AAE-4BBB-9253-140A20EFF561}" destId="{A11999A7-DB09-486F-90DE-21651D29D234}" srcOrd="2" destOrd="0" parTransId="{E6C69E5A-1AB3-40C4-8F47-D357D62AE6CC}" sibTransId="{29510A8B-A564-4FFB-A47D-6864A4EEA124}"/>
    <dgm:cxn modelId="{22DF5A19-4FE0-4208-8133-CC0F068A18B3}" type="presOf" srcId="{7380BCDE-F49B-446A-8EA2-A9D83693C632}" destId="{38E74C28-53AC-4C64-BE15-B06AC9170493}" srcOrd="0" destOrd="0" presId="urn:microsoft.com/office/officeart/2005/8/layout/vList2"/>
    <dgm:cxn modelId="{DC03A068-4271-4AB1-9D02-8C70613EE6FE}" type="presOf" srcId="{148430A6-5D2A-4D18-9C63-CB14151578A3}" destId="{2E5557DE-7293-45F1-B806-965FE42304C9}" srcOrd="0" destOrd="0" presId="urn:microsoft.com/office/officeart/2005/8/layout/vList2"/>
    <dgm:cxn modelId="{D6D28D6B-448D-4C8E-801E-75C2E979650B}" type="presOf" srcId="{A11999A7-DB09-486F-90DE-21651D29D234}" destId="{3E06F48B-94C6-4EFC-AD1B-53854CE59F45}" srcOrd="0" destOrd="0" presId="urn:microsoft.com/office/officeart/2005/8/layout/vList2"/>
    <dgm:cxn modelId="{5D90B276-77D2-4518-BBB1-613E63BEF4B5}" srcId="{DBE61A22-1AAE-4BBB-9253-140A20EFF561}" destId="{AC4E4F28-B996-4FBA-A5AE-96004F6EC1D9}" srcOrd="1" destOrd="0" parTransId="{0BDBDD47-CBE7-4B35-AAE2-36DD4E1692F8}" sibTransId="{91830C72-3C0F-47D2-B4AB-C4EBD09CCCF1}"/>
    <dgm:cxn modelId="{7C875379-E5AA-4DB9-B2C8-96287C4534BA}" type="presOf" srcId="{AC4E4F28-B996-4FBA-A5AE-96004F6EC1D9}" destId="{AF989D31-3891-412C-AF25-40ECDEB2DE88}" srcOrd="0" destOrd="0" presId="urn:microsoft.com/office/officeart/2005/8/layout/vList2"/>
    <dgm:cxn modelId="{DAD3CD5A-0B3D-45AE-8B2D-8FCD144C4377}" type="presOf" srcId="{DBE61A22-1AAE-4BBB-9253-140A20EFF561}" destId="{128A3040-95C4-4CCA-9DDF-E46314617F8C}" srcOrd="0" destOrd="0" presId="urn:microsoft.com/office/officeart/2005/8/layout/vList2"/>
    <dgm:cxn modelId="{FAFED0A8-9831-45CF-B50F-1FA7CA0678E7}" srcId="{DBE61A22-1AAE-4BBB-9253-140A20EFF561}" destId="{148430A6-5D2A-4D18-9C63-CB14151578A3}" srcOrd="3" destOrd="0" parTransId="{B2F23B66-FB28-45D6-9306-D2FDCCAE22A7}" sibTransId="{9F862700-265E-4575-80D3-257B32222F87}"/>
    <dgm:cxn modelId="{774EACAF-8271-49C8-9E95-ED67A3E0EE1F}" srcId="{DBE61A22-1AAE-4BBB-9253-140A20EFF561}" destId="{7380BCDE-F49B-446A-8EA2-A9D83693C632}" srcOrd="0" destOrd="0" parTransId="{10C35A99-E111-44C3-957A-F400CC016897}" sibTransId="{7FED01ED-2A54-45B7-9601-E2669BAB3A1A}"/>
    <dgm:cxn modelId="{C78D4315-358B-43F3-AD15-12676D074E8C}" type="presParOf" srcId="{128A3040-95C4-4CCA-9DDF-E46314617F8C}" destId="{38E74C28-53AC-4C64-BE15-B06AC9170493}" srcOrd="0" destOrd="0" presId="urn:microsoft.com/office/officeart/2005/8/layout/vList2"/>
    <dgm:cxn modelId="{227DB7D1-7CE7-458B-86BC-C043B37FE961}" type="presParOf" srcId="{128A3040-95C4-4CCA-9DDF-E46314617F8C}" destId="{96646193-9FB3-41D5-9509-FDC224E59AB2}" srcOrd="1" destOrd="0" presId="urn:microsoft.com/office/officeart/2005/8/layout/vList2"/>
    <dgm:cxn modelId="{EF6407F1-13B9-486B-9AB7-CB09BC7D354C}" type="presParOf" srcId="{128A3040-95C4-4CCA-9DDF-E46314617F8C}" destId="{AF989D31-3891-412C-AF25-40ECDEB2DE88}" srcOrd="2" destOrd="0" presId="urn:microsoft.com/office/officeart/2005/8/layout/vList2"/>
    <dgm:cxn modelId="{5CAE4842-1803-4C79-8637-6D49E727C5BD}" type="presParOf" srcId="{128A3040-95C4-4CCA-9DDF-E46314617F8C}" destId="{762D154C-E680-4C56-8FE1-B44454085D1D}" srcOrd="3" destOrd="0" presId="urn:microsoft.com/office/officeart/2005/8/layout/vList2"/>
    <dgm:cxn modelId="{A85D31B0-4DF5-445A-B7A3-5A0CAD74864D}" type="presParOf" srcId="{128A3040-95C4-4CCA-9DDF-E46314617F8C}" destId="{3E06F48B-94C6-4EFC-AD1B-53854CE59F45}" srcOrd="4" destOrd="0" presId="urn:microsoft.com/office/officeart/2005/8/layout/vList2"/>
    <dgm:cxn modelId="{4CF9187F-C1CB-461D-A36D-DD2EC071A3F7}" type="presParOf" srcId="{128A3040-95C4-4CCA-9DDF-E46314617F8C}" destId="{C4769865-C7D4-441E-85CA-A7AAC49B97AD}" srcOrd="5" destOrd="0" presId="urn:microsoft.com/office/officeart/2005/8/layout/vList2"/>
    <dgm:cxn modelId="{B0E87C76-35A0-425F-A86C-3C28AA8A2552}" type="presParOf" srcId="{128A3040-95C4-4CCA-9DDF-E46314617F8C}" destId="{2E5557DE-7293-45F1-B806-965FE42304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E331F-D76A-4F05-B72E-6A9149C9D8B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2BC2AC-9F5A-4060-B106-40CF8EB53515}">
      <dgm:prSet/>
      <dgm:spPr/>
      <dgm:t>
        <a:bodyPr/>
        <a:lstStyle/>
        <a:p>
          <a:r>
            <a:rPr lang="en-US" dirty="0"/>
            <a:t>NEAHKAHIE</a:t>
          </a:r>
        </a:p>
      </dgm:t>
    </dgm:pt>
    <dgm:pt modelId="{B575824F-32EE-4596-931B-926B4992C2BD}" type="parTrans" cxnId="{B634FABB-C1B1-4B7C-9098-08050729BC7B}">
      <dgm:prSet/>
      <dgm:spPr/>
      <dgm:t>
        <a:bodyPr/>
        <a:lstStyle/>
        <a:p>
          <a:endParaRPr lang="en-US"/>
        </a:p>
      </dgm:t>
    </dgm:pt>
    <dgm:pt modelId="{9903500B-E656-4030-8AE6-312C3E92F1C2}" type="sibTrans" cxnId="{B634FABB-C1B1-4B7C-9098-08050729BC7B}">
      <dgm:prSet/>
      <dgm:spPr/>
      <dgm:t>
        <a:bodyPr/>
        <a:lstStyle/>
        <a:p>
          <a:endParaRPr lang="en-US"/>
        </a:p>
      </dgm:t>
    </dgm:pt>
    <dgm:pt modelId="{4EA6E6BD-D09F-4D78-9255-C3F1AAFCE85B}">
      <dgm:prSet/>
      <dgm:spPr/>
      <dgm:t>
        <a:bodyPr/>
        <a:lstStyle/>
        <a:p>
          <a:r>
            <a:rPr lang="en-US" dirty="0"/>
            <a:t>BARVIEW/TWIN ROCKS/WATSECO</a:t>
          </a:r>
        </a:p>
      </dgm:t>
    </dgm:pt>
    <dgm:pt modelId="{2A73845F-856B-4918-8C57-AB3AE6438FF9}" type="parTrans" cxnId="{733B2269-1E16-4287-86AC-0F8C1815137A}">
      <dgm:prSet/>
      <dgm:spPr/>
      <dgm:t>
        <a:bodyPr/>
        <a:lstStyle/>
        <a:p>
          <a:endParaRPr lang="en-US"/>
        </a:p>
      </dgm:t>
    </dgm:pt>
    <dgm:pt modelId="{ABF78891-253A-4C46-A310-BD8DCDCB7DB7}" type="sibTrans" cxnId="{733B2269-1E16-4287-86AC-0F8C1815137A}">
      <dgm:prSet/>
      <dgm:spPr/>
      <dgm:t>
        <a:bodyPr/>
        <a:lstStyle/>
        <a:p>
          <a:endParaRPr lang="en-US"/>
        </a:p>
      </dgm:t>
    </dgm:pt>
    <dgm:pt modelId="{CEF64CF3-3F3F-47EA-9857-A5784AA1CFA2}">
      <dgm:prSet/>
      <dgm:spPr/>
      <dgm:t>
        <a:bodyPr/>
        <a:lstStyle/>
        <a:p>
          <a:r>
            <a:rPr lang="en-US" dirty="0"/>
            <a:t>OCEANSIDE</a:t>
          </a:r>
        </a:p>
      </dgm:t>
    </dgm:pt>
    <dgm:pt modelId="{4D7AB73A-C0D4-4E8F-87FD-4A9C8A9E0B19}" type="parTrans" cxnId="{C2E4D9C4-C013-4C70-9669-061ECAFD1485}">
      <dgm:prSet/>
      <dgm:spPr/>
      <dgm:t>
        <a:bodyPr/>
        <a:lstStyle/>
        <a:p>
          <a:endParaRPr lang="en-US"/>
        </a:p>
      </dgm:t>
    </dgm:pt>
    <dgm:pt modelId="{38610EA5-8EF9-4677-8435-9F53294B0890}" type="sibTrans" cxnId="{C2E4D9C4-C013-4C70-9669-061ECAFD1485}">
      <dgm:prSet/>
      <dgm:spPr/>
      <dgm:t>
        <a:bodyPr/>
        <a:lstStyle/>
        <a:p>
          <a:endParaRPr lang="en-US"/>
        </a:p>
      </dgm:t>
    </dgm:pt>
    <dgm:pt modelId="{1D467CAE-DE46-41DE-9C6C-299784BD975A}">
      <dgm:prSet/>
      <dgm:spPr/>
      <dgm:t>
        <a:bodyPr/>
        <a:lstStyle/>
        <a:p>
          <a:r>
            <a:rPr lang="en-US" dirty="0"/>
            <a:t>NETARTS</a:t>
          </a:r>
        </a:p>
      </dgm:t>
    </dgm:pt>
    <dgm:pt modelId="{55159810-843C-44F2-8740-F549A5C3AD7F}" type="parTrans" cxnId="{9A4EFF5D-7AE3-408A-BE93-2BDF5B616B59}">
      <dgm:prSet/>
      <dgm:spPr/>
      <dgm:t>
        <a:bodyPr/>
        <a:lstStyle/>
        <a:p>
          <a:endParaRPr lang="en-US"/>
        </a:p>
      </dgm:t>
    </dgm:pt>
    <dgm:pt modelId="{C6B336B7-29E6-40D7-8693-898819D18159}" type="sibTrans" cxnId="{9A4EFF5D-7AE3-408A-BE93-2BDF5B616B59}">
      <dgm:prSet/>
      <dgm:spPr/>
      <dgm:t>
        <a:bodyPr/>
        <a:lstStyle/>
        <a:p>
          <a:endParaRPr lang="en-US"/>
        </a:p>
      </dgm:t>
    </dgm:pt>
    <dgm:pt modelId="{77487D54-1C53-43C5-8802-0540693671D9}">
      <dgm:prSet/>
      <dgm:spPr/>
      <dgm:t>
        <a:bodyPr/>
        <a:lstStyle/>
        <a:p>
          <a:r>
            <a:rPr lang="en-US" dirty="0"/>
            <a:t>CAPE MEARES</a:t>
          </a:r>
        </a:p>
      </dgm:t>
    </dgm:pt>
    <dgm:pt modelId="{87599753-D14A-494F-B8D8-F4E383AC413C}" type="parTrans" cxnId="{11441772-118D-49AD-853B-B8752062CFAF}">
      <dgm:prSet/>
      <dgm:spPr/>
      <dgm:t>
        <a:bodyPr/>
        <a:lstStyle/>
        <a:p>
          <a:endParaRPr lang="en-US"/>
        </a:p>
      </dgm:t>
    </dgm:pt>
    <dgm:pt modelId="{7AF7F2E2-D0AC-4370-9DFC-51D7FCFA4D1B}" type="sibTrans" cxnId="{11441772-118D-49AD-853B-B8752062CFAF}">
      <dgm:prSet/>
      <dgm:spPr/>
      <dgm:t>
        <a:bodyPr/>
        <a:lstStyle/>
        <a:p>
          <a:endParaRPr lang="en-US"/>
        </a:p>
      </dgm:t>
    </dgm:pt>
    <dgm:pt modelId="{E075B984-200B-448B-A96C-1F7CE70D54A0}">
      <dgm:prSet/>
      <dgm:spPr/>
      <dgm:t>
        <a:bodyPr/>
        <a:lstStyle/>
        <a:p>
          <a:r>
            <a:rPr lang="en-US" dirty="0"/>
            <a:t>PACIFIC CITY/WOODS</a:t>
          </a:r>
        </a:p>
      </dgm:t>
    </dgm:pt>
    <dgm:pt modelId="{856AF20D-9262-4403-8B1B-4FEBC33B04AB}" type="parTrans" cxnId="{EE9FFADF-4696-406E-8207-AFF016C031DA}">
      <dgm:prSet/>
      <dgm:spPr/>
      <dgm:t>
        <a:bodyPr/>
        <a:lstStyle/>
        <a:p>
          <a:endParaRPr lang="en-US"/>
        </a:p>
      </dgm:t>
    </dgm:pt>
    <dgm:pt modelId="{B80E5F02-37EA-4122-8E0C-F08B3E957C38}" type="sibTrans" cxnId="{EE9FFADF-4696-406E-8207-AFF016C031DA}">
      <dgm:prSet/>
      <dgm:spPr/>
      <dgm:t>
        <a:bodyPr/>
        <a:lstStyle/>
        <a:p>
          <a:endParaRPr lang="en-US"/>
        </a:p>
      </dgm:t>
    </dgm:pt>
    <dgm:pt modelId="{EC2A1770-EB3B-4E9F-A3B0-BC4CD0E37A9D}">
      <dgm:prSet/>
      <dgm:spPr/>
      <dgm:t>
        <a:bodyPr/>
        <a:lstStyle/>
        <a:p>
          <a:r>
            <a:rPr lang="en-US" dirty="0"/>
            <a:t>NESKOWIN</a:t>
          </a:r>
        </a:p>
      </dgm:t>
    </dgm:pt>
    <dgm:pt modelId="{F465BA4E-930E-47A7-B591-A513840B6171}" type="parTrans" cxnId="{95725423-FF55-446F-940D-5FD6577501CA}">
      <dgm:prSet/>
      <dgm:spPr/>
      <dgm:t>
        <a:bodyPr/>
        <a:lstStyle/>
        <a:p>
          <a:endParaRPr lang="en-US"/>
        </a:p>
      </dgm:t>
    </dgm:pt>
    <dgm:pt modelId="{E30585E5-6BAC-4BE5-9C6E-BB9841FF1D41}" type="sibTrans" cxnId="{95725423-FF55-446F-940D-5FD6577501CA}">
      <dgm:prSet/>
      <dgm:spPr/>
      <dgm:t>
        <a:bodyPr/>
        <a:lstStyle/>
        <a:p>
          <a:endParaRPr lang="en-US"/>
        </a:p>
      </dgm:t>
    </dgm:pt>
    <dgm:pt modelId="{903D4523-4E29-4E04-8F42-FCFAB499E0C4}" type="pres">
      <dgm:prSet presAssocID="{C60E331F-D76A-4F05-B72E-6A9149C9D8B8}" presName="vert0" presStyleCnt="0">
        <dgm:presLayoutVars>
          <dgm:dir/>
          <dgm:animOne val="branch"/>
          <dgm:animLvl val="lvl"/>
        </dgm:presLayoutVars>
      </dgm:prSet>
      <dgm:spPr/>
    </dgm:pt>
    <dgm:pt modelId="{5CB6E5BB-7C14-4592-A5E4-E3AB681EA1BF}" type="pres">
      <dgm:prSet presAssocID="{402BC2AC-9F5A-4060-B106-40CF8EB53515}" presName="thickLine" presStyleLbl="alignNode1" presStyleIdx="0" presStyleCnt="7"/>
      <dgm:spPr/>
    </dgm:pt>
    <dgm:pt modelId="{3A3B8AC0-2789-478D-B9B4-277FC9CD985D}" type="pres">
      <dgm:prSet presAssocID="{402BC2AC-9F5A-4060-B106-40CF8EB53515}" presName="horz1" presStyleCnt="0"/>
      <dgm:spPr/>
    </dgm:pt>
    <dgm:pt modelId="{6A8F6530-7DE0-4C5F-9077-7A84C52CF528}" type="pres">
      <dgm:prSet presAssocID="{402BC2AC-9F5A-4060-B106-40CF8EB53515}" presName="tx1" presStyleLbl="revTx" presStyleIdx="0" presStyleCnt="7"/>
      <dgm:spPr/>
    </dgm:pt>
    <dgm:pt modelId="{0CF2BAD2-8088-4B3C-875A-0B3E62423445}" type="pres">
      <dgm:prSet presAssocID="{402BC2AC-9F5A-4060-B106-40CF8EB53515}" presName="vert1" presStyleCnt="0"/>
      <dgm:spPr/>
    </dgm:pt>
    <dgm:pt modelId="{431F4E99-F026-44D6-A388-7F516A349EF6}" type="pres">
      <dgm:prSet presAssocID="{4EA6E6BD-D09F-4D78-9255-C3F1AAFCE85B}" presName="thickLine" presStyleLbl="alignNode1" presStyleIdx="1" presStyleCnt="7"/>
      <dgm:spPr/>
    </dgm:pt>
    <dgm:pt modelId="{C8A45DC6-367D-4BF6-8F73-298ADBF027DE}" type="pres">
      <dgm:prSet presAssocID="{4EA6E6BD-D09F-4D78-9255-C3F1AAFCE85B}" presName="horz1" presStyleCnt="0"/>
      <dgm:spPr/>
    </dgm:pt>
    <dgm:pt modelId="{AD17F973-0534-47F0-BF83-5DD00DE9D7CD}" type="pres">
      <dgm:prSet presAssocID="{4EA6E6BD-D09F-4D78-9255-C3F1AAFCE85B}" presName="tx1" presStyleLbl="revTx" presStyleIdx="1" presStyleCnt="7"/>
      <dgm:spPr/>
    </dgm:pt>
    <dgm:pt modelId="{A07E1AA9-52F8-4E9F-94F2-AE6B8A69789D}" type="pres">
      <dgm:prSet presAssocID="{4EA6E6BD-D09F-4D78-9255-C3F1AAFCE85B}" presName="vert1" presStyleCnt="0"/>
      <dgm:spPr/>
    </dgm:pt>
    <dgm:pt modelId="{D2DB8B49-2076-465F-9EE1-190DAF314458}" type="pres">
      <dgm:prSet presAssocID="{CEF64CF3-3F3F-47EA-9857-A5784AA1CFA2}" presName="thickLine" presStyleLbl="alignNode1" presStyleIdx="2" presStyleCnt="7"/>
      <dgm:spPr/>
    </dgm:pt>
    <dgm:pt modelId="{0E5D80CA-D294-4D73-9F83-5324768C62AC}" type="pres">
      <dgm:prSet presAssocID="{CEF64CF3-3F3F-47EA-9857-A5784AA1CFA2}" presName="horz1" presStyleCnt="0"/>
      <dgm:spPr/>
    </dgm:pt>
    <dgm:pt modelId="{0EC71960-83A9-4D93-85BE-B9F306D86D10}" type="pres">
      <dgm:prSet presAssocID="{CEF64CF3-3F3F-47EA-9857-A5784AA1CFA2}" presName="tx1" presStyleLbl="revTx" presStyleIdx="2" presStyleCnt="7"/>
      <dgm:spPr/>
    </dgm:pt>
    <dgm:pt modelId="{C949D4DB-CD76-4217-B8CD-F247478DA8D3}" type="pres">
      <dgm:prSet presAssocID="{CEF64CF3-3F3F-47EA-9857-A5784AA1CFA2}" presName="vert1" presStyleCnt="0"/>
      <dgm:spPr/>
    </dgm:pt>
    <dgm:pt modelId="{5B3B8510-A9B6-4F36-832C-04AD233B135F}" type="pres">
      <dgm:prSet presAssocID="{1D467CAE-DE46-41DE-9C6C-299784BD975A}" presName="thickLine" presStyleLbl="alignNode1" presStyleIdx="3" presStyleCnt="7"/>
      <dgm:spPr/>
    </dgm:pt>
    <dgm:pt modelId="{3F814F9E-99E8-488A-98E2-D8D07F5451CE}" type="pres">
      <dgm:prSet presAssocID="{1D467CAE-DE46-41DE-9C6C-299784BD975A}" presName="horz1" presStyleCnt="0"/>
      <dgm:spPr/>
    </dgm:pt>
    <dgm:pt modelId="{0567126B-5CB2-4271-BF2B-92233FB678A5}" type="pres">
      <dgm:prSet presAssocID="{1D467CAE-DE46-41DE-9C6C-299784BD975A}" presName="tx1" presStyleLbl="revTx" presStyleIdx="3" presStyleCnt="7"/>
      <dgm:spPr/>
    </dgm:pt>
    <dgm:pt modelId="{664B10E8-BD8C-47E7-90FF-B232A3E6414D}" type="pres">
      <dgm:prSet presAssocID="{1D467CAE-DE46-41DE-9C6C-299784BD975A}" presName="vert1" presStyleCnt="0"/>
      <dgm:spPr/>
    </dgm:pt>
    <dgm:pt modelId="{61467CFC-070B-4623-8E89-F5339597D2BF}" type="pres">
      <dgm:prSet presAssocID="{77487D54-1C53-43C5-8802-0540693671D9}" presName="thickLine" presStyleLbl="alignNode1" presStyleIdx="4" presStyleCnt="7"/>
      <dgm:spPr/>
    </dgm:pt>
    <dgm:pt modelId="{511418AA-4F7F-4C09-BF8F-84CFEF4BA0C1}" type="pres">
      <dgm:prSet presAssocID="{77487D54-1C53-43C5-8802-0540693671D9}" presName="horz1" presStyleCnt="0"/>
      <dgm:spPr/>
    </dgm:pt>
    <dgm:pt modelId="{A8B5146D-46C1-4F45-8E98-6688CB1AA72E}" type="pres">
      <dgm:prSet presAssocID="{77487D54-1C53-43C5-8802-0540693671D9}" presName="tx1" presStyleLbl="revTx" presStyleIdx="4" presStyleCnt="7"/>
      <dgm:spPr/>
    </dgm:pt>
    <dgm:pt modelId="{53753D64-20D0-42F1-9C69-8D00A939689A}" type="pres">
      <dgm:prSet presAssocID="{77487D54-1C53-43C5-8802-0540693671D9}" presName="vert1" presStyleCnt="0"/>
      <dgm:spPr/>
    </dgm:pt>
    <dgm:pt modelId="{32496568-3A32-4E17-A89F-8FB9202199B4}" type="pres">
      <dgm:prSet presAssocID="{E075B984-200B-448B-A96C-1F7CE70D54A0}" presName="thickLine" presStyleLbl="alignNode1" presStyleIdx="5" presStyleCnt="7"/>
      <dgm:spPr/>
    </dgm:pt>
    <dgm:pt modelId="{A4354334-6ECE-4735-A1B8-A57BA5BABEBF}" type="pres">
      <dgm:prSet presAssocID="{E075B984-200B-448B-A96C-1F7CE70D54A0}" presName="horz1" presStyleCnt="0"/>
      <dgm:spPr/>
    </dgm:pt>
    <dgm:pt modelId="{88F6D697-E34A-4885-A8DC-B8B544B8E3B2}" type="pres">
      <dgm:prSet presAssocID="{E075B984-200B-448B-A96C-1F7CE70D54A0}" presName="tx1" presStyleLbl="revTx" presStyleIdx="5" presStyleCnt="7"/>
      <dgm:spPr/>
    </dgm:pt>
    <dgm:pt modelId="{021808B7-8465-4399-B1F2-AC910A71B190}" type="pres">
      <dgm:prSet presAssocID="{E075B984-200B-448B-A96C-1F7CE70D54A0}" presName="vert1" presStyleCnt="0"/>
      <dgm:spPr/>
    </dgm:pt>
    <dgm:pt modelId="{43AF0203-99F7-4F33-8508-7BA4391B003D}" type="pres">
      <dgm:prSet presAssocID="{EC2A1770-EB3B-4E9F-A3B0-BC4CD0E37A9D}" presName="thickLine" presStyleLbl="alignNode1" presStyleIdx="6" presStyleCnt="7"/>
      <dgm:spPr/>
    </dgm:pt>
    <dgm:pt modelId="{5066F73B-6162-4B5E-B3F0-7A1B3995F293}" type="pres">
      <dgm:prSet presAssocID="{EC2A1770-EB3B-4E9F-A3B0-BC4CD0E37A9D}" presName="horz1" presStyleCnt="0"/>
      <dgm:spPr/>
    </dgm:pt>
    <dgm:pt modelId="{6FC192FC-EF4B-47A1-B326-613DA0E624F4}" type="pres">
      <dgm:prSet presAssocID="{EC2A1770-EB3B-4E9F-A3B0-BC4CD0E37A9D}" presName="tx1" presStyleLbl="revTx" presStyleIdx="6" presStyleCnt="7"/>
      <dgm:spPr/>
    </dgm:pt>
    <dgm:pt modelId="{16CD13EC-CEFD-4E01-A6DB-B9D2987B1653}" type="pres">
      <dgm:prSet presAssocID="{EC2A1770-EB3B-4E9F-A3B0-BC4CD0E37A9D}" presName="vert1" presStyleCnt="0"/>
      <dgm:spPr/>
    </dgm:pt>
  </dgm:ptLst>
  <dgm:cxnLst>
    <dgm:cxn modelId="{A5002D0B-1B36-4529-9ED5-89BC2A7AB0F2}" type="presOf" srcId="{77487D54-1C53-43C5-8802-0540693671D9}" destId="{A8B5146D-46C1-4F45-8E98-6688CB1AA72E}" srcOrd="0" destOrd="0" presId="urn:microsoft.com/office/officeart/2008/layout/LinedList"/>
    <dgm:cxn modelId="{95725423-FF55-446F-940D-5FD6577501CA}" srcId="{C60E331F-D76A-4F05-B72E-6A9149C9D8B8}" destId="{EC2A1770-EB3B-4E9F-A3B0-BC4CD0E37A9D}" srcOrd="6" destOrd="0" parTransId="{F465BA4E-930E-47A7-B591-A513840B6171}" sibTransId="{E30585E5-6BAC-4BE5-9C6E-BB9841FF1D41}"/>
    <dgm:cxn modelId="{E3B8523D-D123-4373-ACFD-904E396619AF}" type="presOf" srcId="{E075B984-200B-448B-A96C-1F7CE70D54A0}" destId="{88F6D697-E34A-4885-A8DC-B8B544B8E3B2}" srcOrd="0" destOrd="0" presId="urn:microsoft.com/office/officeart/2008/layout/LinedList"/>
    <dgm:cxn modelId="{9A4EFF5D-7AE3-408A-BE93-2BDF5B616B59}" srcId="{C60E331F-D76A-4F05-B72E-6A9149C9D8B8}" destId="{1D467CAE-DE46-41DE-9C6C-299784BD975A}" srcOrd="3" destOrd="0" parTransId="{55159810-843C-44F2-8740-F549A5C3AD7F}" sibTransId="{C6B336B7-29E6-40D7-8693-898819D18159}"/>
    <dgm:cxn modelId="{733B2269-1E16-4287-86AC-0F8C1815137A}" srcId="{C60E331F-D76A-4F05-B72E-6A9149C9D8B8}" destId="{4EA6E6BD-D09F-4D78-9255-C3F1AAFCE85B}" srcOrd="1" destOrd="0" parTransId="{2A73845F-856B-4918-8C57-AB3AE6438FF9}" sibTransId="{ABF78891-253A-4C46-A310-BD8DCDCB7DB7}"/>
    <dgm:cxn modelId="{8C6C5B70-58E2-4A50-B36D-FAB54E6D3BA8}" type="presOf" srcId="{402BC2AC-9F5A-4060-B106-40CF8EB53515}" destId="{6A8F6530-7DE0-4C5F-9077-7A84C52CF528}" srcOrd="0" destOrd="0" presId="urn:microsoft.com/office/officeart/2008/layout/LinedList"/>
    <dgm:cxn modelId="{11441772-118D-49AD-853B-B8752062CFAF}" srcId="{C60E331F-D76A-4F05-B72E-6A9149C9D8B8}" destId="{77487D54-1C53-43C5-8802-0540693671D9}" srcOrd="4" destOrd="0" parTransId="{87599753-D14A-494F-B8D8-F4E383AC413C}" sibTransId="{7AF7F2E2-D0AC-4370-9DFC-51D7FCFA4D1B}"/>
    <dgm:cxn modelId="{5ADD0A9F-BCEA-439E-94FC-C7DA0262229E}" type="presOf" srcId="{EC2A1770-EB3B-4E9F-A3B0-BC4CD0E37A9D}" destId="{6FC192FC-EF4B-47A1-B326-613DA0E624F4}" srcOrd="0" destOrd="0" presId="urn:microsoft.com/office/officeart/2008/layout/LinedList"/>
    <dgm:cxn modelId="{953408AC-A17D-4D42-8C97-205ADF10B5BB}" type="presOf" srcId="{C60E331F-D76A-4F05-B72E-6A9149C9D8B8}" destId="{903D4523-4E29-4E04-8F42-FCFAB499E0C4}" srcOrd="0" destOrd="0" presId="urn:microsoft.com/office/officeart/2008/layout/LinedList"/>
    <dgm:cxn modelId="{B634FABB-C1B1-4B7C-9098-08050729BC7B}" srcId="{C60E331F-D76A-4F05-B72E-6A9149C9D8B8}" destId="{402BC2AC-9F5A-4060-B106-40CF8EB53515}" srcOrd="0" destOrd="0" parTransId="{B575824F-32EE-4596-931B-926B4992C2BD}" sibTransId="{9903500B-E656-4030-8AE6-312C3E92F1C2}"/>
    <dgm:cxn modelId="{C2E4D9C4-C013-4C70-9669-061ECAFD1485}" srcId="{C60E331F-D76A-4F05-B72E-6A9149C9D8B8}" destId="{CEF64CF3-3F3F-47EA-9857-A5784AA1CFA2}" srcOrd="2" destOrd="0" parTransId="{4D7AB73A-C0D4-4E8F-87FD-4A9C8A9E0B19}" sibTransId="{38610EA5-8EF9-4677-8435-9F53294B0890}"/>
    <dgm:cxn modelId="{5670C0D2-4EC0-47EF-A9F6-FC8034CC9CAC}" type="presOf" srcId="{CEF64CF3-3F3F-47EA-9857-A5784AA1CFA2}" destId="{0EC71960-83A9-4D93-85BE-B9F306D86D10}" srcOrd="0" destOrd="0" presId="urn:microsoft.com/office/officeart/2008/layout/LinedList"/>
    <dgm:cxn modelId="{36AE79DD-4F22-4DD4-B1A5-7EE556614C1E}" type="presOf" srcId="{1D467CAE-DE46-41DE-9C6C-299784BD975A}" destId="{0567126B-5CB2-4271-BF2B-92233FB678A5}" srcOrd="0" destOrd="0" presId="urn:microsoft.com/office/officeart/2008/layout/LinedList"/>
    <dgm:cxn modelId="{EE9FFADF-4696-406E-8207-AFF016C031DA}" srcId="{C60E331F-D76A-4F05-B72E-6A9149C9D8B8}" destId="{E075B984-200B-448B-A96C-1F7CE70D54A0}" srcOrd="5" destOrd="0" parTransId="{856AF20D-9262-4403-8B1B-4FEBC33B04AB}" sibTransId="{B80E5F02-37EA-4122-8E0C-F08B3E957C38}"/>
    <dgm:cxn modelId="{AEA24CE0-9D43-4A1C-BEEF-8FE17DEFE9B4}" type="presOf" srcId="{4EA6E6BD-D09F-4D78-9255-C3F1AAFCE85B}" destId="{AD17F973-0534-47F0-BF83-5DD00DE9D7CD}" srcOrd="0" destOrd="0" presId="urn:microsoft.com/office/officeart/2008/layout/LinedList"/>
    <dgm:cxn modelId="{A8DAD68B-6EB2-4F13-A32F-B2934844C44E}" type="presParOf" srcId="{903D4523-4E29-4E04-8F42-FCFAB499E0C4}" destId="{5CB6E5BB-7C14-4592-A5E4-E3AB681EA1BF}" srcOrd="0" destOrd="0" presId="urn:microsoft.com/office/officeart/2008/layout/LinedList"/>
    <dgm:cxn modelId="{FF63806E-513C-4D91-8F57-57A75301DF7A}" type="presParOf" srcId="{903D4523-4E29-4E04-8F42-FCFAB499E0C4}" destId="{3A3B8AC0-2789-478D-B9B4-277FC9CD985D}" srcOrd="1" destOrd="0" presId="urn:microsoft.com/office/officeart/2008/layout/LinedList"/>
    <dgm:cxn modelId="{F6DC5244-27D0-4FB5-933D-81DC77BF9663}" type="presParOf" srcId="{3A3B8AC0-2789-478D-B9B4-277FC9CD985D}" destId="{6A8F6530-7DE0-4C5F-9077-7A84C52CF528}" srcOrd="0" destOrd="0" presId="urn:microsoft.com/office/officeart/2008/layout/LinedList"/>
    <dgm:cxn modelId="{C2DDF634-B693-4560-9D0E-C40BCEE0B13D}" type="presParOf" srcId="{3A3B8AC0-2789-478D-B9B4-277FC9CD985D}" destId="{0CF2BAD2-8088-4B3C-875A-0B3E62423445}" srcOrd="1" destOrd="0" presId="urn:microsoft.com/office/officeart/2008/layout/LinedList"/>
    <dgm:cxn modelId="{C39647F5-DB52-4DB5-B35A-985FBA6AB5AA}" type="presParOf" srcId="{903D4523-4E29-4E04-8F42-FCFAB499E0C4}" destId="{431F4E99-F026-44D6-A388-7F516A349EF6}" srcOrd="2" destOrd="0" presId="urn:microsoft.com/office/officeart/2008/layout/LinedList"/>
    <dgm:cxn modelId="{E3795039-244B-456D-B916-6C283A5CECD1}" type="presParOf" srcId="{903D4523-4E29-4E04-8F42-FCFAB499E0C4}" destId="{C8A45DC6-367D-4BF6-8F73-298ADBF027DE}" srcOrd="3" destOrd="0" presId="urn:microsoft.com/office/officeart/2008/layout/LinedList"/>
    <dgm:cxn modelId="{8CC24B09-7100-43EB-848B-AF0122555459}" type="presParOf" srcId="{C8A45DC6-367D-4BF6-8F73-298ADBF027DE}" destId="{AD17F973-0534-47F0-BF83-5DD00DE9D7CD}" srcOrd="0" destOrd="0" presId="urn:microsoft.com/office/officeart/2008/layout/LinedList"/>
    <dgm:cxn modelId="{216129DE-7FF4-4A5B-BDD2-B7B583DC423E}" type="presParOf" srcId="{C8A45DC6-367D-4BF6-8F73-298ADBF027DE}" destId="{A07E1AA9-52F8-4E9F-94F2-AE6B8A69789D}" srcOrd="1" destOrd="0" presId="urn:microsoft.com/office/officeart/2008/layout/LinedList"/>
    <dgm:cxn modelId="{F7D8DFA2-03DE-45AA-90EF-7D4BECB5CEF3}" type="presParOf" srcId="{903D4523-4E29-4E04-8F42-FCFAB499E0C4}" destId="{D2DB8B49-2076-465F-9EE1-190DAF314458}" srcOrd="4" destOrd="0" presId="urn:microsoft.com/office/officeart/2008/layout/LinedList"/>
    <dgm:cxn modelId="{4AA80D96-D1CC-49EB-A9A7-243761077974}" type="presParOf" srcId="{903D4523-4E29-4E04-8F42-FCFAB499E0C4}" destId="{0E5D80CA-D294-4D73-9F83-5324768C62AC}" srcOrd="5" destOrd="0" presId="urn:microsoft.com/office/officeart/2008/layout/LinedList"/>
    <dgm:cxn modelId="{C79727A4-5E07-4FE1-A5AA-1D92432D1F9F}" type="presParOf" srcId="{0E5D80CA-D294-4D73-9F83-5324768C62AC}" destId="{0EC71960-83A9-4D93-85BE-B9F306D86D10}" srcOrd="0" destOrd="0" presId="urn:microsoft.com/office/officeart/2008/layout/LinedList"/>
    <dgm:cxn modelId="{DFFA9CEB-44FF-48AC-9722-00160076F0E7}" type="presParOf" srcId="{0E5D80CA-D294-4D73-9F83-5324768C62AC}" destId="{C949D4DB-CD76-4217-B8CD-F247478DA8D3}" srcOrd="1" destOrd="0" presId="urn:microsoft.com/office/officeart/2008/layout/LinedList"/>
    <dgm:cxn modelId="{DE8B0CFB-4DB1-4BE1-B511-A0C5A58E38EC}" type="presParOf" srcId="{903D4523-4E29-4E04-8F42-FCFAB499E0C4}" destId="{5B3B8510-A9B6-4F36-832C-04AD233B135F}" srcOrd="6" destOrd="0" presId="urn:microsoft.com/office/officeart/2008/layout/LinedList"/>
    <dgm:cxn modelId="{2BD84EA3-2D54-4559-84B3-A7404AFE59F6}" type="presParOf" srcId="{903D4523-4E29-4E04-8F42-FCFAB499E0C4}" destId="{3F814F9E-99E8-488A-98E2-D8D07F5451CE}" srcOrd="7" destOrd="0" presId="urn:microsoft.com/office/officeart/2008/layout/LinedList"/>
    <dgm:cxn modelId="{EADE7ECD-8211-4CD4-A47C-F35F9684449A}" type="presParOf" srcId="{3F814F9E-99E8-488A-98E2-D8D07F5451CE}" destId="{0567126B-5CB2-4271-BF2B-92233FB678A5}" srcOrd="0" destOrd="0" presId="urn:microsoft.com/office/officeart/2008/layout/LinedList"/>
    <dgm:cxn modelId="{B344C2E4-9F4C-4E5C-8871-D45D8E1598FB}" type="presParOf" srcId="{3F814F9E-99E8-488A-98E2-D8D07F5451CE}" destId="{664B10E8-BD8C-47E7-90FF-B232A3E6414D}" srcOrd="1" destOrd="0" presId="urn:microsoft.com/office/officeart/2008/layout/LinedList"/>
    <dgm:cxn modelId="{ED485A7F-909A-4B7F-9676-105AD8627C99}" type="presParOf" srcId="{903D4523-4E29-4E04-8F42-FCFAB499E0C4}" destId="{61467CFC-070B-4623-8E89-F5339597D2BF}" srcOrd="8" destOrd="0" presId="urn:microsoft.com/office/officeart/2008/layout/LinedList"/>
    <dgm:cxn modelId="{3F68BB30-459D-49E8-908C-475095AA94D4}" type="presParOf" srcId="{903D4523-4E29-4E04-8F42-FCFAB499E0C4}" destId="{511418AA-4F7F-4C09-BF8F-84CFEF4BA0C1}" srcOrd="9" destOrd="0" presId="urn:microsoft.com/office/officeart/2008/layout/LinedList"/>
    <dgm:cxn modelId="{F49C15BD-D23B-4237-B495-D6F420577AFD}" type="presParOf" srcId="{511418AA-4F7F-4C09-BF8F-84CFEF4BA0C1}" destId="{A8B5146D-46C1-4F45-8E98-6688CB1AA72E}" srcOrd="0" destOrd="0" presId="urn:microsoft.com/office/officeart/2008/layout/LinedList"/>
    <dgm:cxn modelId="{45E36585-3D88-4568-9200-A5A29746F7CF}" type="presParOf" srcId="{511418AA-4F7F-4C09-BF8F-84CFEF4BA0C1}" destId="{53753D64-20D0-42F1-9C69-8D00A939689A}" srcOrd="1" destOrd="0" presId="urn:microsoft.com/office/officeart/2008/layout/LinedList"/>
    <dgm:cxn modelId="{2F5A3BA7-9EDB-418A-809F-186B8EF382D8}" type="presParOf" srcId="{903D4523-4E29-4E04-8F42-FCFAB499E0C4}" destId="{32496568-3A32-4E17-A89F-8FB9202199B4}" srcOrd="10" destOrd="0" presId="urn:microsoft.com/office/officeart/2008/layout/LinedList"/>
    <dgm:cxn modelId="{43B47506-9222-48AD-A696-55176B2104E6}" type="presParOf" srcId="{903D4523-4E29-4E04-8F42-FCFAB499E0C4}" destId="{A4354334-6ECE-4735-A1B8-A57BA5BABEBF}" srcOrd="11" destOrd="0" presId="urn:microsoft.com/office/officeart/2008/layout/LinedList"/>
    <dgm:cxn modelId="{9046FF8D-1239-4E23-82F9-24E83256FAEA}" type="presParOf" srcId="{A4354334-6ECE-4735-A1B8-A57BA5BABEBF}" destId="{88F6D697-E34A-4885-A8DC-B8B544B8E3B2}" srcOrd="0" destOrd="0" presId="urn:microsoft.com/office/officeart/2008/layout/LinedList"/>
    <dgm:cxn modelId="{0C33D852-2774-438E-8D48-D5FB1AEEDA5A}" type="presParOf" srcId="{A4354334-6ECE-4735-A1B8-A57BA5BABEBF}" destId="{021808B7-8465-4399-B1F2-AC910A71B190}" srcOrd="1" destOrd="0" presId="urn:microsoft.com/office/officeart/2008/layout/LinedList"/>
    <dgm:cxn modelId="{D701E7D7-4B67-4058-9DEA-2B230314E023}" type="presParOf" srcId="{903D4523-4E29-4E04-8F42-FCFAB499E0C4}" destId="{43AF0203-99F7-4F33-8508-7BA4391B003D}" srcOrd="12" destOrd="0" presId="urn:microsoft.com/office/officeart/2008/layout/LinedList"/>
    <dgm:cxn modelId="{3CDEFFEB-841C-42DD-B02B-520A0D2971BF}" type="presParOf" srcId="{903D4523-4E29-4E04-8F42-FCFAB499E0C4}" destId="{5066F73B-6162-4B5E-B3F0-7A1B3995F293}" srcOrd="13" destOrd="0" presId="urn:microsoft.com/office/officeart/2008/layout/LinedList"/>
    <dgm:cxn modelId="{7F1EE35D-52F3-4238-8E4B-D4F937C6CA4B}" type="presParOf" srcId="{5066F73B-6162-4B5E-B3F0-7A1B3995F293}" destId="{6FC192FC-EF4B-47A1-B326-613DA0E624F4}" srcOrd="0" destOrd="0" presId="urn:microsoft.com/office/officeart/2008/layout/LinedList"/>
    <dgm:cxn modelId="{1B67ADB9-2AE3-40D0-B071-D9E791612C74}" type="presParOf" srcId="{5066F73B-6162-4B5E-B3F0-7A1B3995F293}" destId="{16CD13EC-CEFD-4E01-A6DB-B9D2987B16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74C28-53AC-4C64-BE15-B06AC9170493}">
      <dsp:nvSpPr>
        <dsp:cNvPr id="0" name=""/>
        <dsp:cNvSpPr/>
      </dsp:nvSpPr>
      <dsp:spPr>
        <a:xfrm>
          <a:off x="0" y="495893"/>
          <a:ext cx="6245265" cy="1056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OCEANSIDE</a:t>
          </a:r>
        </a:p>
      </dsp:txBody>
      <dsp:txXfrm>
        <a:off x="51575" y="547468"/>
        <a:ext cx="6142115" cy="953359"/>
      </dsp:txXfrm>
    </dsp:sp>
    <dsp:sp modelId="{AF989D31-3891-412C-AF25-40ECDEB2DE88}">
      <dsp:nvSpPr>
        <dsp:cNvPr id="0" name=""/>
        <dsp:cNvSpPr/>
      </dsp:nvSpPr>
      <dsp:spPr>
        <a:xfrm>
          <a:off x="0" y="1676243"/>
          <a:ext cx="6245265" cy="1056509"/>
        </a:xfrm>
        <a:prstGeom prst="round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NETARTS</a:t>
          </a:r>
        </a:p>
      </dsp:txBody>
      <dsp:txXfrm>
        <a:off x="51575" y="1727818"/>
        <a:ext cx="6142115" cy="953359"/>
      </dsp:txXfrm>
    </dsp:sp>
    <dsp:sp modelId="{3E06F48B-94C6-4EFC-AD1B-53854CE59F45}">
      <dsp:nvSpPr>
        <dsp:cNvPr id="0" name=""/>
        <dsp:cNvSpPr/>
      </dsp:nvSpPr>
      <dsp:spPr>
        <a:xfrm>
          <a:off x="0" y="2856593"/>
          <a:ext cx="6245265" cy="1056509"/>
        </a:xfrm>
        <a:prstGeom prst="round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PACIFIC CITY/WOODS</a:t>
          </a:r>
        </a:p>
      </dsp:txBody>
      <dsp:txXfrm>
        <a:off x="51575" y="2908168"/>
        <a:ext cx="6142115" cy="953359"/>
      </dsp:txXfrm>
    </dsp:sp>
    <dsp:sp modelId="{2E5557DE-7293-45F1-B806-965FE42304C9}">
      <dsp:nvSpPr>
        <dsp:cNvPr id="0" name=""/>
        <dsp:cNvSpPr/>
      </dsp:nvSpPr>
      <dsp:spPr>
        <a:xfrm>
          <a:off x="0" y="4036943"/>
          <a:ext cx="6245265" cy="1056509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NESKOWIN</a:t>
          </a:r>
        </a:p>
      </dsp:txBody>
      <dsp:txXfrm>
        <a:off x="51575" y="4088518"/>
        <a:ext cx="6142115" cy="9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E5BB-7C14-4592-A5E4-E3AB681EA1BF}">
      <dsp:nvSpPr>
        <dsp:cNvPr id="0" name=""/>
        <dsp:cNvSpPr/>
      </dsp:nvSpPr>
      <dsp:spPr>
        <a:xfrm>
          <a:off x="0" y="682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F6530-7DE0-4C5F-9077-7A84C52CF528}">
      <dsp:nvSpPr>
        <dsp:cNvPr id="0" name=""/>
        <dsp:cNvSpPr/>
      </dsp:nvSpPr>
      <dsp:spPr>
        <a:xfrm>
          <a:off x="0" y="682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NEAHKAHIE</a:t>
          </a:r>
        </a:p>
      </dsp:txBody>
      <dsp:txXfrm>
        <a:off x="0" y="682"/>
        <a:ext cx="6245265" cy="798283"/>
      </dsp:txXfrm>
    </dsp:sp>
    <dsp:sp modelId="{431F4E99-F026-44D6-A388-7F516A349EF6}">
      <dsp:nvSpPr>
        <dsp:cNvPr id="0" name=""/>
        <dsp:cNvSpPr/>
      </dsp:nvSpPr>
      <dsp:spPr>
        <a:xfrm>
          <a:off x="0" y="798965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7F973-0534-47F0-BF83-5DD00DE9D7CD}">
      <dsp:nvSpPr>
        <dsp:cNvPr id="0" name=""/>
        <dsp:cNvSpPr/>
      </dsp:nvSpPr>
      <dsp:spPr>
        <a:xfrm>
          <a:off x="0" y="798965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BARVIEW/TWIN ROCKS/WATSECO</a:t>
          </a:r>
        </a:p>
      </dsp:txBody>
      <dsp:txXfrm>
        <a:off x="0" y="798965"/>
        <a:ext cx="6245265" cy="798283"/>
      </dsp:txXfrm>
    </dsp:sp>
    <dsp:sp modelId="{D2DB8B49-2076-465F-9EE1-190DAF314458}">
      <dsp:nvSpPr>
        <dsp:cNvPr id="0" name=""/>
        <dsp:cNvSpPr/>
      </dsp:nvSpPr>
      <dsp:spPr>
        <a:xfrm>
          <a:off x="0" y="1597248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71960-83A9-4D93-85BE-B9F306D86D10}">
      <dsp:nvSpPr>
        <dsp:cNvPr id="0" name=""/>
        <dsp:cNvSpPr/>
      </dsp:nvSpPr>
      <dsp:spPr>
        <a:xfrm>
          <a:off x="0" y="1597248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OCEANSIDE</a:t>
          </a:r>
        </a:p>
      </dsp:txBody>
      <dsp:txXfrm>
        <a:off x="0" y="1597248"/>
        <a:ext cx="6245265" cy="798283"/>
      </dsp:txXfrm>
    </dsp:sp>
    <dsp:sp modelId="{5B3B8510-A9B6-4F36-832C-04AD233B135F}">
      <dsp:nvSpPr>
        <dsp:cNvPr id="0" name=""/>
        <dsp:cNvSpPr/>
      </dsp:nvSpPr>
      <dsp:spPr>
        <a:xfrm>
          <a:off x="0" y="2395531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7126B-5CB2-4271-BF2B-92233FB678A5}">
      <dsp:nvSpPr>
        <dsp:cNvPr id="0" name=""/>
        <dsp:cNvSpPr/>
      </dsp:nvSpPr>
      <dsp:spPr>
        <a:xfrm>
          <a:off x="0" y="2395531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NETARTS</a:t>
          </a:r>
        </a:p>
      </dsp:txBody>
      <dsp:txXfrm>
        <a:off x="0" y="2395531"/>
        <a:ext cx="6245265" cy="798283"/>
      </dsp:txXfrm>
    </dsp:sp>
    <dsp:sp modelId="{61467CFC-070B-4623-8E89-F5339597D2BF}">
      <dsp:nvSpPr>
        <dsp:cNvPr id="0" name=""/>
        <dsp:cNvSpPr/>
      </dsp:nvSpPr>
      <dsp:spPr>
        <a:xfrm>
          <a:off x="0" y="3193815"/>
          <a:ext cx="62452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5146D-46C1-4F45-8E98-6688CB1AA72E}">
      <dsp:nvSpPr>
        <dsp:cNvPr id="0" name=""/>
        <dsp:cNvSpPr/>
      </dsp:nvSpPr>
      <dsp:spPr>
        <a:xfrm>
          <a:off x="0" y="3193815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CAPE MEARES</a:t>
          </a:r>
        </a:p>
      </dsp:txBody>
      <dsp:txXfrm>
        <a:off x="0" y="3193815"/>
        <a:ext cx="6245265" cy="798283"/>
      </dsp:txXfrm>
    </dsp:sp>
    <dsp:sp modelId="{32496568-3A32-4E17-A89F-8FB9202199B4}">
      <dsp:nvSpPr>
        <dsp:cNvPr id="0" name=""/>
        <dsp:cNvSpPr/>
      </dsp:nvSpPr>
      <dsp:spPr>
        <a:xfrm>
          <a:off x="0" y="3992098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697-E34A-4885-A8DC-B8B544B8E3B2}">
      <dsp:nvSpPr>
        <dsp:cNvPr id="0" name=""/>
        <dsp:cNvSpPr/>
      </dsp:nvSpPr>
      <dsp:spPr>
        <a:xfrm>
          <a:off x="0" y="3992098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PACIFIC CITY/WOODS</a:t>
          </a:r>
        </a:p>
      </dsp:txBody>
      <dsp:txXfrm>
        <a:off x="0" y="3992098"/>
        <a:ext cx="6245265" cy="798283"/>
      </dsp:txXfrm>
    </dsp:sp>
    <dsp:sp modelId="{43AF0203-99F7-4F33-8508-7BA4391B003D}">
      <dsp:nvSpPr>
        <dsp:cNvPr id="0" name=""/>
        <dsp:cNvSpPr/>
      </dsp:nvSpPr>
      <dsp:spPr>
        <a:xfrm>
          <a:off x="0" y="4790381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92FC-EF4B-47A1-B326-613DA0E624F4}">
      <dsp:nvSpPr>
        <dsp:cNvPr id="0" name=""/>
        <dsp:cNvSpPr/>
      </dsp:nvSpPr>
      <dsp:spPr>
        <a:xfrm>
          <a:off x="0" y="4790381"/>
          <a:ext cx="6245265" cy="79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NESKOWIN</a:t>
          </a:r>
        </a:p>
      </dsp:txBody>
      <dsp:txXfrm>
        <a:off x="0" y="4790381"/>
        <a:ext cx="6245265" cy="798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0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6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66F00-52A2-4FF3-81F6-DB88E31B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en-US" sz="2900" dirty="0">
                <a:solidFill>
                  <a:schemeClr val="bg1"/>
                </a:solidFill>
              </a:rPr>
              <a:t>Status of short-term rentals in Tillamook county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unincorporated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3811B-4EC5-4E55-9EC3-53C48F64C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109391"/>
            <a:ext cx="5833787" cy="504825"/>
          </a:xfrm>
        </p:spPr>
        <p:txBody>
          <a:bodyPr>
            <a:norm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SARAH ABSHER, CFM, DIRECTOR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TILLAMOOK COUNTY DEPARTMENT OF COMMUNITY DEVELOPMENT</a:t>
            </a:r>
          </a:p>
        </p:txBody>
      </p:sp>
      <p:sp>
        <p:nvSpPr>
          <p:cNvPr id="3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041" y="259737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8B4B3909-B529-4A67-8D84-CA7616343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8391" y="2814239"/>
            <a:ext cx="3217333" cy="3217333"/>
          </a:xfrm>
          <a:prstGeom prst="rect">
            <a:avLst/>
          </a:prstGeom>
        </p:spPr>
      </p:pic>
      <p:sp>
        <p:nvSpPr>
          <p:cNvPr id="3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821" y="282667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10939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43D38E-9C6E-468B-A6A5-DE7150F7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BY 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DF7ABE-8546-4677-93B0-6F663709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27684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NORTH PACIFIC AVE. BRIDGE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334AB1-E9D5-4454-88A6-FB9821A67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134097"/>
            <a:ext cx="5183188" cy="8239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SOUTH PACIFIC AVE. BRIDGE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458FB69-5B3D-4916-814E-C79598A23A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83145" y="2505075"/>
            <a:ext cx="4761298" cy="3684588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374AF07-652F-4CF9-9A32-739C2660E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27816"/>
            <a:ext cx="5157787" cy="3639105"/>
          </a:xfrm>
        </p:spPr>
      </p:pic>
    </p:spTree>
    <p:extLst>
      <p:ext uri="{BB962C8B-B14F-4D97-AF65-F5344CB8AC3E}">
        <p14:creationId xmlns:p14="http://schemas.microsoft.com/office/powerpoint/2010/main" val="271491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3E3ED4-B744-4279-AE45-8BF5DD77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NESKOWIN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16%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E98B267-8B58-4436-A091-D39837A07A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675" r="-1" b="9815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C3DA36-8AB9-4B72-882D-FF40FC2DA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874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138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9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0403449-D2E5-418B-AE8F-37F8EC93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0"/>
            <a:ext cx="9679449" cy="2577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 STR NUMBERS BY UNINCORPORATED COMMUNITY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F096449-5214-4DBB-AF0F-CD00A343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9155"/>
            <a:ext cx="121920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E27C-18D3-434D-936E-9A8B7531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2018/2021 COMPARISON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B22D6-B245-492D-83D5-DE155C4E7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45218"/>
              </p:ext>
            </p:extLst>
          </p:nvPr>
        </p:nvGraphicFramePr>
        <p:xfrm>
          <a:off x="838200" y="1825625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804151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40573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079398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159764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23004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UNINCORPORATED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OCEANSIDE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PACIFIC CITY/WOODS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NESKOWIN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35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 STRS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174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 STRS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 STRS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811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B990C-CB16-4354-BFF7-02CC8F424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47479"/>
              </p:ext>
            </p:extLst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3169032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53541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022479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497064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19428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UNINCORPORATED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OCEANSIDE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PACIFIC CITY/WOODS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NESKOWIN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6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97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05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8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54B0F-8C74-4D72-8A1D-F6F23484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&amp; COMMENTS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368F3FA-E098-45CC-83DC-C62C95C0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1995" y="820991"/>
            <a:ext cx="2608009" cy="26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8FAD8-DED9-45A0-B119-1DE35937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 dirty="0"/>
              <a:t>2018 SCOPE OF STUDY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85AD2E-517E-48BB-9927-44B83D3C3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39099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20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4C4D1-0367-4A07-8049-08F199BB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2021 SCOPE OF STUDY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E88D1D-2F08-4B54-AFC5-F3CCAAC91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1764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45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CD5D05C-8280-439C-97BC-7F173E32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NEAHKAHNIE</a:t>
            </a:r>
            <a:br>
              <a:rPr lang="en-US" sz="5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C4508EE-BCCC-41BF-995D-7A2C291FD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32" r="1" b="9769"/>
          <a:stretch/>
        </p:blipFill>
        <p:spPr>
          <a:xfrm>
            <a:off x="279143" y="818195"/>
            <a:ext cx="5221625" cy="522161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667AD78-6DAF-48B4-80F7-398FB525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/>
              <a:t>RESIDENTIAL IMPROVEMENTS AT VALUE &gt; $50K 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385</a:t>
            </a:r>
          </a:p>
          <a:p>
            <a:pPr algn="ctr"/>
            <a:r>
              <a:rPr lang="en-US" sz="2800" dirty="0"/>
              <a:t>SHORT-TERM RENTALS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69</a:t>
            </a:r>
          </a:p>
          <a:p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98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0B24F-89BE-4555-A391-CD6FC474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24009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BARVIEW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TWIN ROCKS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WATSECO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AA3A91-4B4F-4228-95DD-CF9C79890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1596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E7F94-EF53-492D-91B1-264E00A6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3011648"/>
            <a:ext cx="4434721" cy="33447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234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37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2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E830F-CC5A-4E03-B5B5-D1F9A025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OCEANSIDE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16%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13A5EB-8DB4-459D-9F3E-108EA6D2F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13" r="-2" b="1266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8806-8B87-44F1-9DFD-5929B607C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672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109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2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73238-B079-4283-A7D3-58412CA9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NETARTS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18D884-AC64-4BCB-A27F-DAB61863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95" r="-3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0AEFE-F550-45F1-B881-C88EF600C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609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75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5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90A32-EE24-41C3-94F8-CD21F5B0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21442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CAPE MEARES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7B90C-737A-4603-A383-2E33A58C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84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86856-2641-4F23-9827-A3A2CD6B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961861"/>
            <a:ext cx="4434721" cy="3394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205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27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9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74AB5-C4EE-4C1C-A1E7-1265A7A3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21442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PACIFIC CITY/WOODS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22%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A2B15E-7608-4983-9BBC-6901CD90D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0698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ACE88-F231-4EF4-A6B6-1DC5A8EA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792896"/>
            <a:ext cx="4434721" cy="35634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RESIDENTIAL IMPROVEMENTS AT VALUE &gt; $50K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1288</a:t>
            </a:r>
          </a:p>
          <a:p>
            <a:pPr algn="ctr"/>
            <a:r>
              <a:rPr lang="en-US" sz="1800" dirty="0"/>
              <a:t>SHORT-TERM RENTALS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278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6509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</Template>
  <TotalTime>51</TotalTime>
  <Words>242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Univers</vt:lpstr>
      <vt:lpstr>GradientVTI</vt:lpstr>
      <vt:lpstr>Status of short-term rentals in Tillamook county unincorporated communities</vt:lpstr>
      <vt:lpstr>2018 SCOPE OF STUDY</vt:lpstr>
      <vt:lpstr>2021 SCOPE OF STUDY</vt:lpstr>
      <vt:lpstr>NEAHKAHNIE 18%</vt:lpstr>
      <vt:lpstr>BARVIEW TWIN ROCKS WATSECO 16%</vt:lpstr>
      <vt:lpstr>OCEANSIDE 16%</vt:lpstr>
      <vt:lpstr>NETARTS 12%</vt:lpstr>
      <vt:lpstr>CAPE MEARES 13%</vt:lpstr>
      <vt:lpstr>PACIFIC CITY/WOODS 22%</vt:lpstr>
      <vt:lpstr>COMPARISON BY LOCATION</vt:lpstr>
      <vt:lpstr>NESKOWIN 16%</vt:lpstr>
      <vt:lpstr>2018 STR NUMBERS BY UNINCORPORATED COMMUNITY</vt:lpstr>
      <vt:lpstr>2018/2021 COMPARISON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short-term rentals in Tillamook county unincorporated communities</dc:title>
  <dc:creator>Sarah Absher</dc:creator>
  <cp:lastModifiedBy>Sarah Absher</cp:lastModifiedBy>
  <cp:revision>12</cp:revision>
  <dcterms:created xsi:type="dcterms:W3CDTF">2021-10-12T15:48:47Z</dcterms:created>
  <dcterms:modified xsi:type="dcterms:W3CDTF">2021-10-12T16:39:58Z</dcterms:modified>
</cp:coreProperties>
</file>